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9" r:id="rId2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91" d="100"/>
          <a:sy n="91" d="100"/>
        </p:scale>
        <p:origin x="50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20497-A233-474D-874C-D7C8D96FEA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96AB62-D8E4-C245-B149-7FFFACA373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86347-4A0A-7245-A97C-CC7F55FE6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0F2A1-C43D-FD4E-849C-88490E2408C5}" type="datetimeFigureOut">
              <a:rPr lang="en-TR" smtClean="0"/>
              <a:t>03/17/2020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5563AB-CD4C-D946-8CC5-43CCF9EE5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1C1C18-0EFD-A64D-8D03-FE109E4AB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5313-40B5-FE44-80E3-AF9A50A98B84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9094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DF5F0-A5DF-BE46-9A51-B3FEFBD6D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B9DA0F-C446-5F44-A951-C24ED63B41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C08FA7-FCF5-3D41-AC60-C52000EDE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0F2A1-C43D-FD4E-849C-88490E2408C5}" type="datetimeFigureOut">
              <a:rPr lang="en-TR" smtClean="0"/>
              <a:t>03/17/2020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0AEFAF-B957-D84D-83F9-81420EDAA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4115E7-5D9A-A543-9357-B1453B0D9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5313-40B5-FE44-80E3-AF9A50A98B84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079821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A337EC-D714-B24F-B22D-228BA796E2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D589E5-B2F0-564E-A339-187C71A303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9F9BF-EDE3-EB47-8EDE-9245DD056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0F2A1-C43D-FD4E-849C-88490E2408C5}" type="datetimeFigureOut">
              <a:rPr lang="en-TR" smtClean="0"/>
              <a:t>03/17/2020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CF8E1-E3E9-CE44-82FC-DB27C4125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8FB0F-C2C9-4140-B739-B021F3ADF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5313-40B5-FE44-80E3-AF9A50A98B84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506102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C0FE5-10D2-FB48-88C1-7CC2782C5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B8691F-5FEB-894C-B5F8-400FB29B93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6179B5-6E5D-284F-AC7E-664B13A63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0F2A1-C43D-FD4E-849C-88490E2408C5}" type="datetimeFigureOut">
              <a:rPr lang="en-TR" smtClean="0"/>
              <a:t>03/17/2020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570FED-1B57-0F45-B043-63B7C1A5E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2C85F-7AA8-3B4F-82AA-FF3681112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5313-40B5-FE44-80E3-AF9A50A98B84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170765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AFC9E-A313-C84B-A6F2-5FD2395F1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B4AD7B-8559-8449-9F26-A05F08F36E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B1A3E-D957-FF4A-A6D7-47C89C956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0F2A1-C43D-FD4E-849C-88490E2408C5}" type="datetimeFigureOut">
              <a:rPr lang="en-TR" smtClean="0"/>
              <a:t>03/17/2020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8EC30-CFD1-2347-87F9-BCE55691D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9F21B7-D0D2-8346-887B-D49E42BDA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5313-40B5-FE44-80E3-AF9A50A98B84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985447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2947B-E782-B04C-90EB-C45239CF4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13CAEC-18CC-A343-826D-1241237818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E2AC73-9EA6-9F49-8E67-9A74DB39F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E7ED8B-B0BC-3D4A-95F1-A11BB6239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0F2A1-C43D-FD4E-849C-88490E2408C5}" type="datetimeFigureOut">
              <a:rPr lang="en-TR" smtClean="0"/>
              <a:t>03/17/2020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237E78-7AC6-624C-B21E-99439F2DA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C4652F-11B7-9B41-957B-7AB31ADB6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5313-40B5-FE44-80E3-AF9A50A98B84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341496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7D065-C185-EB45-AECE-E77F28267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61BD29-EA5C-E242-B122-AAC63F64B0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DFBFB2-3559-EE41-8FD1-4F434B7328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3F9F6D-19AF-6D4D-86DC-A38D321D0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45732A-DDF8-EA43-BDC9-C6F567E7F4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CCA53-30A1-AC4B-95D1-713C3F0A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0F2A1-C43D-FD4E-849C-88490E2408C5}" type="datetimeFigureOut">
              <a:rPr lang="en-TR" smtClean="0"/>
              <a:t>03/17/2020</a:t>
            </a:fld>
            <a:endParaRPr lang="en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25CD88-E3B9-C64F-AF7C-E5DF10083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5B1293-387F-F540-9CF7-ED2E7FFB6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5313-40B5-FE44-80E3-AF9A50A98B84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575065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4D3A5-445B-9B4D-8C29-F3301C546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BF22C1-6E71-E24E-ACA8-D05F813A1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0F2A1-C43D-FD4E-849C-88490E2408C5}" type="datetimeFigureOut">
              <a:rPr lang="en-TR" smtClean="0"/>
              <a:t>03/17/2020</a:t>
            </a:fld>
            <a:endParaRPr lang="en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8A9609-BFA7-144B-80F2-96F6E11BA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735E44-5D1F-1A46-B6EE-F87F464AA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5313-40B5-FE44-80E3-AF9A50A98B84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758602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6ADEF0-3381-EB47-8D75-CF04A5FCA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0F2A1-C43D-FD4E-849C-88490E2408C5}" type="datetimeFigureOut">
              <a:rPr lang="en-TR" smtClean="0"/>
              <a:t>03/17/2020</a:t>
            </a:fld>
            <a:endParaRPr lang="en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1A0A19-1C6C-B543-A2BC-41CF8FE6E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C9FF51-0C8A-EB4E-848B-EF20F2E9C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5313-40B5-FE44-80E3-AF9A50A98B84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270251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6460A-A63F-4A42-8BF9-93399623E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96A4E-BF92-1A42-8B4F-2CD93D055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9AA081-7DFC-8948-AB97-7C8D1896E6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AAE203-AB3B-4B4C-846A-E218E60EC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0F2A1-C43D-FD4E-849C-88490E2408C5}" type="datetimeFigureOut">
              <a:rPr lang="en-TR" smtClean="0"/>
              <a:t>03/17/2020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340CB8-E370-9641-9C40-B853ED45B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DC02E8-D821-5144-860D-7E46C3CBC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5313-40B5-FE44-80E3-AF9A50A98B84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919937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8B70-64ED-0A44-B97D-EA33DA9EB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48BB3B-0ACA-3649-9BD6-4EC81C2CFC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20BF4C-AE97-0D41-BF66-F0BBF35505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23BDFB-617B-DE4B-B976-F0C61882B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0F2A1-C43D-FD4E-849C-88490E2408C5}" type="datetimeFigureOut">
              <a:rPr lang="en-TR" smtClean="0"/>
              <a:t>03/17/2020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79C0-8AA5-A04A-B438-A9613A17B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33107C-FD3B-7B49-AAD9-72C20C6C5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5313-40B5-FE44-80E3-AF9A50A98B84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50615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07365F-4A81-724E-AC00-571C2028D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E9DF7E-0EE5-4F40-A70F-3661384F49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DF0108-ACCF-1747-BDFC-709C86376F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0F2A1-C43D-FD4E-849C-88490E2408C5}" type="datetimeFigureOut">
              <a:rPr lang="en-TR" smtClean="0"/>
              <a:t>03/17/2020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207EA3-FDA1-E94A-A43B-BB92CD98EF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8EE71B-1904-1942-99B0-98EE363285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05313-40B5-FE44-80E3-AF9A50A98B84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960807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36816A0-563B-C641-91FA-C0ACA4ABB6A2}"/>
              </a:ext>
            </a:extLst>
          </p:cNvPr>
          <p:cNvSpPr/>
          <p:nvPr/>
        </p:nvSpPr>
        <p:spPr>
          <a:xfrm>
            <a:off x="3914270" y="161894"/>
            <a:ext cx="45448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Olgu Yönetim Algoritması</a:t>
            </a:r>
            <a:r>
              <a:rPr lang="tr-TR" sz="2800" b="1" dirty="0">
                <a:effectLst/>
                <a:latin typeface="Comic Sans MS" panose="030F0902030302020204" pitchFamily="66" charset="0"/>
              </a:rPr>
              <a:t> </a:t>
            </a:r>
            <a:endParaRPr lang="en-TR" sz="2800" b="1" dirty="0">
              <a:latin typeface="Comic Sans MS" panose="030F0902030302020204" pitchFamily="66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D06E426-0825-2E4F-B402-BD7A033AF2E5}"/>
              </a:ext>
            </a:extLst>
          </p:cNvPr>
          <p:cNvSpPr/>
          <p:nvPr/>
        </p:nvSpPr>
        <p:spPr>
          <a:xfrm>
            <a:off x="234777" y="722185"/>
            <a:ext cx="11664779" cy="617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TR" dirty="0">
                <a:solidFill>
                  <a:schemeClr val="tx1"/>
                </a:solidFill>
              </a:rPr>
              <a:t>SON İKİ HAFTA İÇERİSİNDE HASTANIN KENDİSİNİN,  AİLE BİREYLERİNİN VEYA YAKIN ÇEVRESİNDEN BİRİNİN ÜLKE FARK ETMEKSİZİN YURTDIŞI SEYAHATİ OLDU MU?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FC0E8F-BC5D-AD40-AC84-CF7EE3DF767E}"/>
              </a:ext>
            </a:extLst>
          </p:cNvPr>
          <p:cNvSpPr/>
          <p:nvPr/>
        </p:nvSpPr>
        <p:spPr>
          <a:xfrm>
            <a:off x="8139661" y="1653401"/>
            <a:ext cx="1254975" cy="41876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TR" sz="2800" dirty="0">
                <a:solidFill>
                  <a:schemeClr val="tx1"/>
                </a:solidFill>
              </a:rPr>
              <a:t>EVET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58BE34-5E53-B74A-812F-CA7EC5B67F6A}"/>
              </a:ext>
            </a:extLst>
          </p:cNvPr>
          <p:cNvSpPr/>
          <p:nvPr/>
        </p:nvSpPr>
        <p:spPr>
          <a:xfrm>
            <a:off x="2659295" y="1716904"/>
            <a:ext cx="1393046" cy="3693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TR" sz="2800" dirty="0">
                <a:solidFill>
                  <a:schemeClr val="tx1"/>
                </a:solidFill>
              </a:rPr>
              <a:t>HAYIR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8DA6BE7-D160-DE44-A2AE-D3C9B6B5C9F0}"/>
              </a:ext>
            </a:extLst>
          </p:cNvPr>
          <p:cNvSpPr/>
          <p:nvPr/>
        </p:nvSpPr>
        <p:spPr>
          <a:xfrm>
            <a:off x="234777" y="2286685"/>
            <a:ext cx="5593493" cy="8498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TR" dirty="0">
                <a:solidFill>
                  <a:schemeClr val="tx1"/>
                </a:solidFill>
              </a:rPr>
              <a:t>ATEŞ VE/VEYA SOLUNUM YOLU ENFEKSİYONU BULGULARI (ÖKSÜRÜK, NEFES DARLIĞI) VAR MI?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5EB1FDE-0670-C544-AE29-BCB6BE695A92}"/>
              </a:ext>
            </a:extLst>
          </p:cNvPr>
          <p:cNvSpPr/>
          <p:nvPr/>
        </p:nvSpPr>
        <p:spPr>
          <a:xfrm>
            <a:off x="3806558" y="3487351"/>
            <a:ext cx="1254975" cy="41876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TR" sz="2800" dirty="0">
                <a:solidFill>
                  <a:schemeClr val="tx1"/>
                </a:solidFill>
              </a:rPr>
              <a:t>EVET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A561312-B025-F84D-8084-3BEC0FD11966}"/>
              </a:ext>
            </a:extLst>
          </p:cNvPr>
          <p:cNvSpPr/>
          <p:nvPr/>
        </p:nvSpPr>
        <p:spPr>
          <a:xfrm>
            <a:off x="599836" y="3536779"/>
            <a:ext cx="1393046" cy="3693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TR" sz="2800" dirty="0">
                <a:solidFill>
                  <a:schemeClr val="tx1"/>
                </a:solidFill>
              </a:rPr>
              <a:t>HAYIR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960E657-0197-5344-B3EE-4FCE460638B4}"/>
              </a:ext>
            </a:extLst>
          </p:cNvPr>
          <p:cNvSpPr/>
          <p:nvPr/>
        </p:nvSpPr>
        <p:spPr>
          <a:xfrm>
            <a:off x="7291163" y="3429000"/>
            <a:ext cx="1254975" cy="41876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TR" sz="2800" dirty="0">
                <a:solidFill>
                  <a:schemeClr val="tx1"/>
                </a:solidFill>
              </a:rPr>
              <a:t>EVET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FCB14E8-AFB4-D24D-AB62-1753339AE94B}"/>
              </a:ext>
            </a:extLst>
          </p:cNvPr>
          <p:cNvSpPr/>
          <p:nvPr/>
        </p:nvSpPr>
        <p:spPr>
          <a:xfrm>
            <a:off x="10199118" y="3429000"/>
            <a:ext cx="1393046" cy="3693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TR" sz="2800" dirty="0">
                <a:solidFill>
                  <a:schemeClr val="tx1"/>
                </a:solidFill>
              </a:rPr>
              <a:t>HAYIR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9950119-581C-3B4C-A1C1-5347AC048155}"/>
              </a:ext>
            </a:extLst>
          </p:cNvPr>
          <p:cNvSpPr/>
          <p:nvPr/>
        </p:nvSpPr>
        <p:spPr>
          <a:xfrm>
            <a:off x="6306063" y="2264722"/>
            <a:ext cx="5593493" cy="8498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TR" dirty="0">
                <a:solidFill>
                  <a:schemeClr val="tx1"/>
                </a:solidFill>
              </a:rPr>
              <a:t>ATEŞ VE/VEYA SOLUNUM YOLU ENFEKSİYONU BULGULARI (ÖKSÜRÜK, NEFES DARLIĞI) VAR MI?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964F838-71B6-FA47-A279-00DB46F6FBF3}"/>
              </a:ext>
            </a:extLst>
          </p:cNvPr>
          <p:cNvSpPr/>
          <p:nvPr/>
        </p:nvSpPr>
        <p:spPr>
          <a:xfrm>
            <a:off x="454039" y="4131943"/>
            <a:ext cx="1684639" cy="26635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TR" dirty="0">
                <a:solidFill>
                  <a:schemeClr val="tx1"/>
                </a:solidFill>
              </a:rPr>
              <a:t>HASTAYA GEREKLİ DİŞ TEDAVİSİ UYGULANIR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F9950C2-0876-3446-8E0A-DB86DBE889CD}"/>
              </a:ext>
            </a:extLst>
          </p:cNvPr>
          <p:cNvSpPr/>
          <p:nvPr/>
        </p:nvSpPr>
        <p:spPr>
          <a:xfrm>
            <a:off x="2788507" y="4083218"/>
            <a:ext cx="3307493" cy="1085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TR" sz="1600" dirty="0">
                <a:solidFill>
                  <a:schemeClr val="tx1"/>
                </a:solidFill>
              </a:rPr>
              <a:t>HASTAYA TIBBİ MASKE TAKILARAK DİĞER HASTALARDAN AYRI BİR MUAYENE BİRİMİNE ALINIR.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0ABE9D-78DE-CB4E-B556-0A924D1C448D}"/>
              </a:ext>
            </a:extLst>
          </p:cNvPr>
          <p:cNvSpPr/>
          <p:nvPr/>
        </p:nvSpPr>
        <p:spPr>
          <a:xfrm>
            <a:off x="2788507" y="5345655"/>
            <a:ext cx="3307494" cy="130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TR" sz="1600" dirty="0">
                <a:solidFill>
                  <a:schemeClr val="tx1"/>
                </a:solidFill>
              </a:rPr>
              <a:t>HASTANIN ACİL DURUMU İÇİN TEDAVİ UYGULANIR. DİĞER İŞLEMLER ATEŞLİ HASTALIĞI SONRASI TAMAMLANMAK ÜZERE RANDEVU VERİLİR.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D324440-DACD-C540-BB28-24C47734F433}"/>
              </a:ext>
            </a:extLst>
          </p:cNvPr>
          <p:cNvSpPr/>
          <p:nvPr/>
        </p:nvSpPr>
        <p:spPr>
          <a:xfrm>
            <a:off x="10183321" y="4048899"/>
            <a:ext cx="1684639" cy="26635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TR" sz="1400" dirty="0">
                <a:solidFill>
                  <a:schemeClr val="tx1"/>
                </a:solidFill>
              </a:rPr>
              <a:t>HASTANIN SAĞLIK BAKANLIĞI TARAFINDAN ÖNERİLEN KARANTİNA KURALLARINA UYMASI İSTENİR. ACİL İSE TEDAVİ UYGULANIR. DEĞİLSE KARANTİNA DÖNEMİ SONUNA RANDEVU VERİLİR.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77EC423-2468-944B-BDB8-B48F64A85281}"/>
              </a:ext>
            </a:extLst>
          </p:cNvPr>
          <p:cNvSpPr/>
          <p:nvPr/>
        </p:nvSpPr>
        <p:spPr>
          <a:xfrm>
            <a:off x="6485914" y="5463729"/>
            <a:ext cx="3307494" cy="10675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TR" sz="1600" dirty="0">
                <a:solidFill>
                  <a:schemeClr val="tx1"/>
                </a:solidFill>
              </a:rPr>
              <a:t>HASTA İL SAĞLIK MÜDÜRLÜĞÜNE BİLDİRİLEREK ÜNİVERSİTEMİZ TIP FAKÜLTESİ HASTANESİNE YÖNLENDİRİLİR.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85EF293-B69E-804D-B48E-D6DF0F035AFA}"/>
              </a:ext>
            </a:extLst>
          </p:cNvPr>
          <p:cNvSpPr/>
          <p:nvPr/>
        </p:nvSpPr>
        <p:spPr>
          <a:xfrm>
            <a:off x="6461201" y="4076363"/>
            <a:ext cx="3307493" cy="1085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TR" sz="1600" dirty="0">
                <a:solidFill>
                  <a:schemeClr val="tx1"/>
                </a:solidFill>
              </a:rPr>
              <a:t>HASTAYA TIBBİ MASKE TAKILARAK DİĞER HASTALARDAN AYRI BİR MUAYENE BİRİMİNE ALINIR.</a:t>
            </a:r>
          </a:p>
        </p:txBody>
      </p:sp>
      <p:sp>
        <p:nvSpPr>
          <p:cNvPr id="20" name="Down Arrow 19">
            <a:extLst>
              <a:ext uri="{FF2B5EF4-FFF2-40B4-BE49-F238E27FC236}">
                <a16:creationId xmlns:a16="http://schemas.microsoft.com/office/drawing/2014/main" id="{274399E7-786E-6446-9CBC-513432A18B14}"/>
              </a:ext>
            </a:extLst>
          </p:cNvPr>
          <p:cNvSpPr/>
          <p:nvPr/>
        </p:nvSpPr>
        <p:spPr>
          <a:xfrm>
            <a:off x="3355818" y="1340023"/>
            <a:ext cx="165858" cy="376881"/>
          </a:xfrm>
          <a:prstGeom prst="downArrow">
            <a:avLst/>
          </a:prstGeom>
          <a:solidFill>
            <a:srgbClr val="FF4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R"/>
          </a:p>
        </p:txBody>
      </p:sp>
      <p:sp>
        <p:nvSpPr>
          <p:cNvPr id="21" name="Down Arrow 20">
            <a:extLst>
              <a:ext uri="{FF2B5EF4-FFF2-40B4-BE49-F238E27FC236}">
                <a16:creationId xmlns:a16="http://schemas.microsoft.com/office/drawing/2014/main" id="{D9F15CB6-B671-FA45-874D-169170C3AFF0}"/>
              </a:ext>
            </a:extLst>
          </p:cNvPr>
          <p:cNvSpPr/>
          <p:nvPr/>
        </p:nvSpPr>
        <p:spPr>
          <a:xfrm>
            <a:off x="8767148" y="1298142"/>
            <a:ext cx="165858" cy="376881"/>
          </a:xfrm>
          <a:prstGeom prst="downArrow">
            <a:avLst/>
          </a:prstGeom>
          <a:solidFill>
            <a:srgbClr val="FF4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R"/>
          </a:p>
        </p:txBody>
      </p:sp>
      <p:sp>
        <p:nvSpPr>
          <p:cNvPr id="22" name="Down Arrow 21">
            <a:extLst>
              <a:ext uri="{FF2B5EF4-FFF2-40B4-BE49-F238E27FC236}">
                <a16:creationId xmlns:a16="http://schemas.microsoft.com/office/drawing/2014/main" id="{589A9C23-1094-5D4A-BA7E-2CDF6494D9D6}"/>
              </a:ext>
            </a:extLst>
          </p:cNvPr>
          <p:cNvSpPr/>
          <p:nvPr/>
        </p:nvSpPr>
        <p:spPr>
          <a:xfrm>
            <a:off x="1213430" y="3136556"/>
            <a:ext cx="165858" cy="376881"/>
          </a:xfrm>
          <a:prstGeom prst="downArrow">
            <a:avLst/>
          </a:prstGeom>
          <a:solidFill>
            <a:srgbClr val="FF4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R"/>
          </a:p>
        </p:txBody>
      </p:sp>
      <p:sp>
        <p:nvSpPr>
          <p:cNvPr id="23" name="Down Arrow 22">
            <a:extLst>
              <a:ext uri="{FF2B5EF4-FFF2-40B4-BE49-F238E27FC236}">
                <a16:creationId xmlns:a16="http://schemas.microsoft.com/office/drawing/2014/main" id="{EFD6D3E8-CD06-FE43-9F87-88AE840DBD5D}"/>
              </a:ext>
            </a:extLst>
          </p:cNvPr>
          <p:cNvSpPr/>
          <p:nvPr/>
        </p:nvSpPr>
        <p:spPr>
          <a:xfrm>
            <a:off x="4351116" y="3110470"/>
            <a:ext cx="165858" cy="376881"/>
          </a:xfrm>
          <a:prstGeom prst="downArrow">
            <a:avLst/>
          </a:prstGeom>
          <a:solidFill>
            <a:srgbClr val="FF4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R"/>
          </a:p>
        </p:txBody>
      </p:sp>
      <p:sp>
        <p:nvSpPr>
          <p:cNvPr id="24" name="Down Arrow 23">
            <a:extLst>
              <a:ext uri="{FF2B5EF4-FFF2-40B4-BE49-F238E27FC236}">
                <a16:creationId xmlns:a16="http://schemas.microsoft.com/office/drawing/2014/main" id="{B09A2943-4E7D-AB47-8192-88E9583A193E}"/>
              </a:ext>
            </a:extLst>
          </p:cNvPr>
          <p:cNvSpPr/>
          <p:nvPr/>
        </p:nvSpPr>
        <p:spPr>
          <a:xfrm>
            <a:off x="7844510" y="3089541"/>
            <a:ext cx="165858" cy="376881"/>
          </a:xfrm>
          <a:prstGeom prst="downArrow">
            <a:avLst/>
          </a:prstGeom>
          <a:solidFill>
            <a:srgbClr val="FF4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R"/>
          </a:p>
        </p:txBody>
      </p:sp>
      <p:sp>
        <p:nvSpPr>
          <p:cNvPr id="25" name="Down Arrow 24">
            <a:extLst>
              <a:ext uri="{FF2B5EF4-FFF2-40B4-BE49-F238E27FC236}">
                <a16:creationId xmlns:a16="http://schemas.microsoft.com/office/drawing/2014/main" id="{2CF45E7A-C9EA-7D45-9873-0221A81511E9}"/>
              </a:ext>
            </a:extLst>
          </p:cNvPr>
          <p:cNvSpPr/>
          <p:nvPr/>
        </p:nvSpPr>
        <p:spPr>
          <a:xfrm>
            <a:off x="10846214" y="3083356"/>
            <a:ext cx="165858" cy="376881"/>
          </a:xfrm>
          <a:prstGeom prst="downArrow">
            <a:avLst/>
          </a:prstGeom>
          <a:solidFill>
            <a:srgbClr val="FF4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R"/>
          </a:p>
        </p:txBody>
      </p:sp>
      <p:sp>
        <p:nvSpPr>
          <p:cNvPr id="26" name="Down Arrow 25">
            <a:extLst>
              <a:ext uri="{FF2B5EF4-FFF2-40B4-BE49-F238E27FC236}">
                <a16:creationId xmlns:a16="http://schemas.microsoft.com/office/drawing/2014/main" id="{C88570D3-FD26-A04B-85DF-81494FB6005F}"/>
              </a:ext>
            </a:extLst>
          </p:cNvPr>
          <p:cNvSpPr/>
          <p:nvPr/>
        </p:nvSpPr>
        <p:spPr>
          <a:xfrm flipH="1">
            <a:off x="1254240" y="3976816"/>
            <a:ext cx="120636" cy="118079"/>
          </a:xfrm>
          <a:prstGeom prst="downArrow">
            <a:avLst/>
          </a:prstGeom>
          <a:solidFill>
            <a:srgbClr val="FF4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R"/>
          </a:p>
        </p:txBody>
      </p:sp>
      <p:sp>
        <p:nvSpPr>
          <p:cNvPr id="27" name="Down Arrow 26">
            <a:extLst>
              <a:ext uri="{FF2B5EF4-FFF2-40B4-BE49-F238E27FC236}">
                <a16:creationId xmlns:a16="http://schemas.microsoft.com/office/drawing/2014/main" id="{6940A032-2566-8C42-8243-9428CCC10216}"/>
              </a:ext>
            </a:extLst>
          </p:cNvPr>
          <p:cNvSpPr/>
          <p:nvPr/>
        </p:nvSpPr>
        <p:spPr>
          <a:xfrm flipH="1">
            <a:off x="4424117" y="5184650"/>
            <a:ext cx="120636" cy="118079"/>
          </a:xfrm>
          <a:prstGeom prst="downArrow">
            <a:avLst/>
          </a:prstGeom>
          <a:solidFill>
            <a:srgbClr val="FF4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R"/>
          </a:p>
        </p:txBody>
      </p:sp>
      <p:sp>
        <p:nvSpPr>
          <p:cNvPr id="28" name="Down Arrow 27">
            <a:extLst>
              <a:ext uri="{FF2B5EF4-FFF2-40B4-BE49-F238E27FC236}">
                <a16:creationId xmlns:a16="http://schemas.microsoft.com/office/drawing/2014/main" id="{5D95DB0E-1774-DE4C-993C-7718AF66F178}"/>
              </a:ext>
            </a:extLst>
          </p:cNvPr>
          <p:cNvSpPr/>
          <p:nvPr/>
        </p:nvSpPr>
        <p:spPr>
          <a:xfrm flipH="1">
            <a:off x="4388743" y="3947980"/>
            <a:ext cx="120636" cy="118079"/>
          </a:xfrm>
          <a:prstGeom prst="downArrow">
            <a:avLst/>
          </a:prstGeom>
          <a:solidFill>
            <a:srgbClr val="FF4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R"/>
          </a:p>
        </p:txBody>
      </p:sp>
      <p:sp>
        <p:nvSpPr>
          <p:cNvPr id="29" name="Down Arrow 28">
            <a:extLst>
              <a:ext uri="{FF2B5EF4-FFF2-40B4-BE49-F238E27FC236}">
                <a16:creationId xmlns:a16="http://schemas.microsoft.com/office/drawing/2014/main" id="{FE4B61FD-CAEA-A444-A60A-BFFA2E6B2EA5}"/>
              </a:ext>
            </a:extLst>
          </p:cNvPr>
          <p:cNvSpPr/>
          <p:nvPr/>
        </p:nvSpPr>
        <p:spPr>
          <a:xfrm flipH="1">
            <a:off x="7881602" y="3919147"/>
            <a:ext cx="120636" cy="118079"/>
          </a:xfrm>
          <a:prstGeom prst="downArrow">
            <a:avLst/>
          </a:prstGeom>
          <a:solidFill>
            <a:srgbClr val="FF4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R"/>
          </a:p>
        </p:txBody>
      </p:sp>
      <p:sp>
        <p:nvSpPr>
          <p:cNvPr id="30" name="Down Arrow 29">
            <a:extLst>
              <a:ext uri="{FF2B5EF4-FFF2-40B4-BE49-F238E27FC236}">
                <a16:creationId xmlns:a16="http://schemas.microsoft.com/office/drawing/2014/main" id="{674F0F98-4BA5-D04D-9DD4-FEFFCADF8643}"/>
              </a:ext>
            </a:extLst>
          </p:cNvPr>
          <p:cNvSpPr/>
          <p:nvPr/>
        </p:nvSpPr>
        <p:spPr>
          <a:xfrm flipH="1">
            <a:off x="10909013" y="3882079"/>
            <a:ext cx="120636" cy="118079"/>
          </a:xfrm>
          <a:prstGeom prst="downArrow">
            <a:avLst/>
          </a:prstGeom>
          <a:solidFill>
            <a:srgbClr val="FF4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R"/>
          </a:p>
        </p:txBody>
      </p:sp>
      <p:sp>
        <p:nvSpPr>
          <p:cNvPr id="31" name="Down Arrow 30">
            <a:extLst>
              <a:ext uri="{FF2B5EF4-FFF2-40B4-BE49-F238E27FC236}">
                <a16:creationId xmlns:a16="http://schemas.microsoft.com/office/drawing/2014/main" id="{DE70EEBE-5CA8-2942-92C0-F0138D146534}"/>
              </a:ext>
            </a:extLst>
          </p:cNvPr>
          <p:cNvSpPr/>
          <p:nvPr/>
        </p:nvSpPr>
        <p:spPr>
          <a:xfrm flipH="1">
            <a:off x="3371371" y="2115063"/>
            <a:ext cx="120636" cy="118079"/>
          </a:xfrm>
          <a:prstGeom prst="downArrow">
            <a:avLst/>
          </a:prstGeom>
          <a:solidFill>
            <a:srgbClr val="FF4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R"/>
          </a:p>
        </p:txBody>
      </p:sp>
      <p:sp>
        <p:nvSpPr>
          <p:cNvPr id="32" name="Down Arrow 31">
            <a:extLst>
              <a:ext uri="{FF2B5EF4-FFF2-40B4-BE49-F238E27FC236}">
                <a16:creationId xmlns:a16="http://schemas.microsoft.com/office/drawing/2014/main" id="{212629DE-8471-074D-B5B3-B4830E0F900F}"/>
              </a:ext>
            </a:extLst>
          </p:cNvPr>
          <p:cNvSpPr/>
          <p:nvPr/>
        </p:nvSpPr>
        <p:spPr>
          <a:xfrm flipH="1">
            <a:off x="8820717" y="2115052"/>
            <a:ext cx="120636" cy="118079"/>
          </a:xfrm>
          <a:prstGeom prst="downArrow">
            <a:avLst/>
          </a:prstGeom>
          <a:solidFill>
            <a:srgbClr val="FF4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R"/>
          </a:p>
        </p:txBody>
      </p:sp>
      <p:sp>
        <p:nvSpPr>
          <p:cNvPr id="33" name="Down Arrow 32">
            <a:extLst>
              <a:ext uri="{FF2B5EF4-FFF2-40B4-BE49-F238E27FC236}">
                <a16:creationId xmlns:a16="http://schemas.microsoft.com/office/drawing/2014/main" id="{F7E83E34-11ED-B242-AE5A-2A61A0F5BB00}"/>
              </a:ext>
            </a:extLst>
          </p:cNvPr>
          <p:cNvSpPr/>
          <p:nvPr/>
        </p:nvSpPr>
        <p:spPr>
          <a:xfrm flipH="1">
            <a:off x="7970134" y="5253320"/>
            <a:ext cx="120636" cy="118079"/>
          </a:xfrm>
          <a:prstGeom prst="downArrow">
            <a:avLst/>
          </a:prstGeom>
          <a:solidFill>
            <a:srgbClr val="FF4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0470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139</Words>
  <Application>Microsoft Office PowerPoint</Application>
  <PresentationFormat>Geniş ekran</PresentationFormat>
  <Paragraphs>16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Times New Roman</vt:lpstr>
      <vt:lpstr>Office Theme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Gulcan Coskun Akar</dc:creator>
  <cp:lastModifiedBy>cgl2</cp:lastModifiedBy>
  <cp:revision>2</cp:revision>
  <dcterms:created xsi:type="dcterms:W3CDTF">2020-03-16T17:50:58Z</dcterms:created>
  <dcterms:modified xsi:type="dcterms:W3CDTF">2020-03-17T07:32:21Z</dcterms:modified>
</cp:coreProperties>
</file>